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57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6" r:id="rId28"/>
    <p:sldId id="287" r:id="rId29"/>
    <p:sldId id="281" r:id="rId30"/>
    <p:sldId id="282" r:id="rId31"/>
    <p:sldId id="283" r:id="rId32"/>
    <p:sldId id="284" r:id="rId33"/>
    <p:sldId id="285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5" autoAdjust="0"/>
    <p:restoredTop sz="94660"/>
  </p:normalViewPr>
  <p:slideViewPr>
    <p:cSldViewPr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3793-01C1-4E45-9EE0-189B79C45B32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6B11-3B76-4A43-A670-BD008F24B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55C0-6982-4DFE-9AE3-9A4B9713F3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0064-391B-4651-ADDD-BB2E571F9A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451" t="1151" b="375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203537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Muhammad S.A.W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utusan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403648" y="5085184"/>
            <a:ext cx="2664296" cy="936104"/>
          </a:xfrm>
          <a:prstGeom prst="snip2SameRect">
            <a:avLst>
              <a:gd name="adj1" fmla="val 23439"/>
              <a:gd name="adj2" fmla="val 27245"/>
            </a:avLst>
          </a:prstGeom>
          <a:solidFill>
            <a:srgbClr val="00CC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Al-Quran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539552" y="1268760"/>
            <a:ext cx="8143932" cy="928694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Selesaikan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permasalahan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539552" y="2564904"/>
            <a:ext cx="8143932" cy="928694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539552" y="3717032"/>
            <a:ext cx="8143932" cy="928694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4572000" y="5085184"/>
            <a:ext cx="2664296" cy="936104"/>
          </a:xfrm>
          <a:prstGeom prst="snip2SameRect">
            <a:avLst>
              <a:gd name="adj1" fmla="val 23439"/>
              <a:gd name="adj2" fmla="val 27245"/>
            </a:avLst>
          </a:prstGeom>
          <a:solidFill>
            <a:srgbClr val="00CC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Nabawiyyah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19083670">
            <a:off x="4367989" y="4548865"/>
            <a:ext cx="1010122" cy="6385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Down Arrow 9"/>
          <p:cNvSpPr/>
          <p:nvPr/>
        </p:nvSpPr>
        <p:spPr>
          <a:xfrm rot="2447404">
            <a:off x="3275856" y="4581128"/>
            <a:ext cx="1010122" cy="63856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-1152541" y="2428868"/>
            <a:ext cx="3643338" cy="642942"/>
          </a:xfrm>
          <a:prstGeom prst="bentConnector3">
            <a:avLst>
              <a:gd name="adj1" fmla="val 82964"/>
            </a:avLst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-509599" y="1928802"/>
            <a:ext cx="2500330" cy="500066"/>
          </a:xfrm>
          <a:prstGeom prst="bentConnector3">
            <a:avLst>
              <a:gd name="adj1" fmla="val 74017"/>
            </a:avLst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240500" y="1321579"/>
            <a:ext cx="1143008" cy="357190"/>
          </a:xfrm>
          <a:prstGeom prst="bentConnector3">
            <a:avLst>
              <a:gd name="adj1" fmla="val 44030"/>
            </a:avLst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3290" y="589002"/>
            <a:ext cx="81425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2408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تَرَكْتُ فِيْكُمْ أَمْرَيْنِ لَنْ تَضِلُّوا مَا تَمَسَّكْتُمْ بِهِمَا، كِتَابَ اللهِ وَسُنَّةَ نَبِيِّهِ.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123658"/>
          </a:xfrm>
          <a:prstGeom prst="rect">
            <a:avLst/>
          </a:prstGeom>
          <a:solidFill>
            <a:srgbClr val="FF0066">
              <a:alpha val="5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“</a:t>
            </a:r>
            <a:r>
              <a:rPr lang="ms-MY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Aku tinggalkan kepada kamu dua perkara yang kamu tidak akan sekalian sesat selagi mana kamu berpegang dengan keduanya iaitu kitab Allah dan Sunnah Nabi</a:t>
            </a:r>
            <a:r>
              <a:rPr lang="ms-MY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”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.</a:t>
            </a:r>
            <a:r>
              <a:rPr lang="ms-MY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endParaRPr lang="ms-MY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  <a:p>
            <a:pPr algn="ctr"/>
            <a:r>
              <a:rPr lang="ms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(</a:t>
            </a:r>
            <a:r>
              <a:rPr lang="ms-MY" sz="2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Riwayat Iman Malik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619780"/>
            <a:ext cx="8162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era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globalisasi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143108" y="3743316"/>
            <a:ext cx="4929222" cy="1285884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Keruntuhan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bertambah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714876" y="2314556"/>
            <a:ext cx="4000528" cy="1285884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Tertipu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godaan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86248" y="1314424"/>
            <a:ext cx="714380" cy="271464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Snip Same Side Corner Rectangle 6"/>
          <p:cNvSpPr/>
          <p:nvPr/>
        </p:nvSpPr>
        <p:spPr>
          <a:xfrm>
            <a:off x="428596" y="2314556"/>
            <a:ext cx="4143404" cy="1285884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Tersasar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20468222">
            <a:off x="7216058" y="1069662"/>
            <a:ext cx="998397" cy="1475567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228600" y="457200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Kesejahteraan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hidup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semakin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pudar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14282" y="1214422"/>
            <a:ext cx="8678768" cy="1071570"/>
          </a:xfrm>
          <a:prstGeom prst="snip2SameRect">
            <a:avLst>
              <a:gd name="adj1" fmla="val 8485"/>
              <a:gd name="adj2" fmla="val 4199"/>
            </a:avLst>
          </a:prstGeom>
          <a:solidFill>
            <a:srgbClr val="6600FF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Peperangan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penindasan</a:t>
            </a:r>
            <a:endParaRPr lang="ms-MY" sz="27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14282" y="2428868"/>
            <a:ext cx="8712968" cy="928694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Keruntuhan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tangga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214282" y="3500438"/>
            <a:ext cx="8715436" cy="1000132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/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keharmonian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sesama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insan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214282" y="4643446"/>
            <a:ext cx="8786874" cy="785818"/>
          </a:xfrm>
          <a:prstGeom prst="snip2SameRect">
            <a:avLst>
              <a:gd name="adj1" fmla="val 8485"/>
              <a:gd name="adj2" fmla="val 9546"/>
            </a:avLst>
          </a:prstGeom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penindasan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571500" y="1333500"/>
            <a:ext cx="1066800" cy="533400"/>
          </a:xfrm>
          <a:prstGeom prst="bentConnector3">
            <a:avLst>
              <a:gd name="adj1" fmla="val 36735"/>
            </a:avLst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-1478765" y="2864635"/>
            <a:ext cx="4176730" cy="609600"/>
          </a:xfrm>
          <a:prstGeom prst="bentConnector3">
            <a:avLst>
              <a:gd name="adj1" fmla="val 89094"/>
            </a:avLst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285720" y="5513509"/>
            <a:ext cx="8643966" cy="120163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endParaRPr lang="en-MY" sz="2400" dirty="0"/>
          </a:p>
        </p:txBody>
      </p:sp>
      <p:sp>
        <p:nvSpPr>
          <p:cNvPr id="11" name="Curved Left Arrow 10"/>
          <p:cNvSpPr/>
          <p:nvPr/>
        </p:nvSpPr>
        <p:spPr>
          <a:xfrm rot="21120092">
            <a:off x="7033453" y="4782306"/>
            <a:ext cx="810946" cy="1281114"/>
          </a:xfrm>
          <a:prstGeom prst="curvedLef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-38100" y="1790700"/>
            <a:ext cx="2057400" cy="609600"/>
          </a:xfrm>
          <a:prstGeom prst="bentConnector3">
            <a:avLst>
              <a:gd name="adj1" fmla="val 72751"/>
            </a:avLst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-816425" y="2362200"/>
            <a:ext cx="3276600" cy="685800"/>
          </a:xfrm>
          <a:prstGeom prst="bentConnector3">
            <a:avLst>
              <a:gd name="adj1" fmla="val 79900"/>
            </a:avLst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512802"/>
            <a:ext cx="8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Suara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jeritan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sudut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928662" y="1428736"/>
            <a:ext cx="7578648" cy="1143008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6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kemelut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642910" y="4347418"/>
            <a:ext cx="7858180" cy="1367582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70C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menikmati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abadi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012" b="32001"/>
          <a:stretch>
            <a:fillRect/>
          </a:stretch>
        </p:blipFill>
        <p:spPr bwMode="auto">
          <a:xfrm rot="4460055">
            <a:off x="7300252" y="889697"/>
            <a:ext cx="1312862" cy="9642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Striped Right Arrow 6"/>
          <p:cNvSpPr/>
          <p:nvPr/>
        </p:nvSpPr>
        <p:spPr>
          <a:xfrm rot="5400000">
            <a:off x="449688" y="2522151"/>
            <a:ext cx="2148270" cy="1675951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Snip Same Side Corner Rectangle 7"/>
          <p:cNvSpPr/>
          <p:nvPr/>
        </p:nvSpPr>
        <p:spPr>
          <a:xfrm>
            <a:off x="2643174" y="2678832"/>
            <a:ext cx="5717312" cy="1512168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Mengharapkan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penyelesaian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terbaik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589002"/>
            <a:ext cx="792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642910" y="3214108"/>
            <a:ext cx="8064896" cy="1357892"/>
          </a:xfrm>
          <a:prstGeom prst="snip2SameRect">
            <a:avLst>
              <a:gd name="adj1" fmla="val 15552"/>
              <a:gd name="adj2" fmla="val 9546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terbaik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kesejahteraan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1560" y="1488976"/>
            <a:ext cx="6175018" cy="20162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Termaktub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Al-Quran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en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533400"/>
            <a:ext cx="8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Al-Quran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sumber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rujukan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714480" y="1844824"/>
            <a:ext cx="5662982" cy="3744416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menyelusuri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titian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onak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duri</a:t>
            </a:r>
            <a:endParaRPr lang="en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7090" y="279737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Jumuah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2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919478"/>
            <a:ext cx="9144000" cy="2862322"/>
          </a:xfrm>
          <a:prstGeom prst="rect">
            <a:avLst/>
          </a:prstGeom>
          <a:solidFill>
            <a:srgbClr val="FF0066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Dialah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mengutuskan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(Arab) yang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Ummiyin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membacakan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ayat-ayat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(yang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membuktikan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keEsaan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kekuasaan-Nya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membersihkan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iktikad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sesat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mengajarkan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Kitab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(Al-Quran)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Hikmah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pengetahuan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mendalam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mengenai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hukum-hakam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syarak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 Dan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kedatangan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Muhammad)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kesesatan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nyata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000" b="1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7876"/>
            <a:ext cx="9144000" cy="2308324"/>
          </a:xfrm>
          <a:prstGeom prst="rect">
            <a:avLst/>
          </a:prstGeom>
          <a:solidFill>
            <a:schemeClr val="accent6">
              <a:lumMod val="75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هُوَ الَّذِي بَعَثَ فِي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الأُمِّيِّينَ رَسُولاً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مِّنْهُمْ يَتْلُو عَلَيْهِمْ آيَاتِهِ وَيُزَكِّيهِمْ وَيُعَلِّمُهُمُ الْكِتَابَ وَالْحِكْمَةَ وَإِن كَانُوا مِن قَبْلُ لَفِي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ضَلاَلٍ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مُّبِينٍ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589002"/>
            <a:ext cx="83105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dicintai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318807" y="2016826"/>
            <a:ext cx="5857916" cy="201508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aspek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666836" y="4343400"/>
            <a:ext cx="5572164" cy="1512168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66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Teladanilah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6-Point Star 5"/>
          <p:cNvSpPr/>
          <p:nvPr/>
        </p:nvSpPr>
        <p:spPr>
          <a:xfrm rot="18660778">
            <a:off x="6288004" y="3187301"/>
            <a:ext cx="848404" cy="871183"/>
          </a:xfrm>
          <a:prstGeom prst="star6">
            <a:avLst>
              <a:gd name="adj" fmla="val 22095"/>
              <a:gd name="hf" fmla="val 11547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 rot="20715567">
            <a:off x="518241" y="1241245"/>
            <a:ext cx="2772102" cy="1998530"/>
          </a:xfrm>
          <a:prstGeom prst="star6">
            <a:avLst>
              <a:gd name="adj" fmla="val 22095"/>
              <a:gd name="hf" fmla="val 11547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Mithali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600" dirty="0"/>
          </a:p>
        </p:txBody>
      </p:sp>
      <p:sp>
        <p:nvSpPr>
          <p:cNvPr id="8" name="6-Point Star 7"/>
          <p:cNvSpPr/>
          <p:nvPr/>
        </p:nvSpPr>
        <p:spPr>
          <a:xfrm rot="21096867">
            <a:off x="6652706" y="3420797"/>
            <a:ext cx="691206" cy="701925"/>
          </a:xfrm>
          <a:prstGeom prst="star6">
            <a:avLst>
              <a:gd name="adj" fmla="val 22095"/>
              <a:gd name="hf" fmla="val 11547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5400000">
            <a:off x="3887350" y="3430150"/>
            <a:ext cx="759700" cy="1524000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7090" y="355937"/>
            <a:ext cx="8294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Ahzab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21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077072"/>
            <a:ext cx="9144000" cy="2308324"/>
          </a:xfrm>
          <a:prstGeom prst="rect">
            <a:avLst/>
          </a:prstGeom>
          <a:solidFill>
            <a:srgbClr val="FF0066">
              <a:alpha val="5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raditional Arabic" pitchFamily="2" charset="-78"/>
              </a:rPr>
              <a:t>“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Demi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sesungguhnya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adalah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bagi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kamu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pada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diri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Rasulullah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itu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contoh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ikutan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yang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baik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,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iaitu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bagi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orang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yang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sentiasa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mengharapkan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(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keredaan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Allah)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(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balasan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baik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)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hari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akhirat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,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serta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dia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pula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menyebut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mengingati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Allah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banyak-banyak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(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dalam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masa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susah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senang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)</a:t>
            </a:r>
            <a:r>
              <a:rPr kumimoji="0" lang="en-US" sz="24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raditional Arabic" pitchFamily="2" charset="-78"/>
              </a:rPr>
              <a:t>”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raditional Arabic" pitchFamily="2" charset="-78"/>
              </a:rPr>
              <a:t>.</a:t>
            </a:r>
            <a:endParaRPr kumimoji="0" lang="en-US" sz="24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0874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كَانَ لَكُمْ فِي رَسُولِ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أُسْوَةٌ حَسَنَةٌ لِّمَن كَانَ يَرْجُو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وَالْيَوْمَ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الآخِرَ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وَذَكَرَ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كَثِيرًا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14488"/>
            <a:ext cx="9144000" cy="2646878"/>
          </a:xfrm>
          <a:prstGeom prst="rect">
            <a:avLst/>
          </a:prstGeom>
          <a:solidFill>
            <a:schemeClr val="accent6">
              <a:lumMod val="75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99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7050"/>
            <a:ext cx="9144000" cy="1446550"/>
          </a:xfrm>
          <a:prstGeom prst="rect">
            <a:avLst/>
          </a:prstGeom>
          <a:solidFill>
            <a:srgbClr val="FF0066">
              <a:alpha val="5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582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Isosceles Triangle 3"/>
          <p:cNvSpPr/>
          <p:nvPr/>
        </p:nvSpPr>
        <p:spPr>
          <a:xfrm>
            <a:off x="381000" y="1371600"/>
            <a:ext cx="8153400" cy="4953000"/>
          </a:xfrm>
          <a:prstGeom prst="triangle">
            <a:avLst>
              <a:gd name="adj" fmla="val 49701"/>
            </a:avLst>
          </a:prstGeom>
          <a:solidFill>
            <a:srgbClr val="7030A0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762000" y="3976702"/>
            <a:ext cx="7488832" cy="80962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Peperangan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kedamaian</a:t>
            </a:r>
            <a:endParaRPr lang="ms-MY" sz="27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85800" y="4967302"/>
            <a:ext cx="7488832" cy="747698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Hutang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piutang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kontrak</a:t>
            </a:r>
            <a:endParaRPr lang="ms-MY" sz="27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740768" y="2100302"/>
            <a:ext cx="7488832" cy="80960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762000" y="3062302"/>
            <a:ext cx="7488832" cy="762000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Ibadat,muamalat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akhlak</a:t>
            </a:r>
            <a:endParaRPr lang="ms-MY" sz="27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905271" y="1427786"/>
            <a:ext cx="1440160" cy="711696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Bent-Up Arrow 9"/>
          <p:cNvSpPr/>
          <p:nvPr/>
        </p:nvSpPr>
        <p:spPr>
          <a:xfrm rot="5400000">
            <a:off x="139450" y="1892052"/>
            <a:ext cx="2362200" cy="711697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Bent-Up Arrow 10"/>
          <p:cNvSpPr/>
          <p:nvPr/>
        </p:nvSpPr>
        <p:spPr>
          <a:xfrm rot="5400000">
            <a:off x="-615413" y="2356387"/>
            <a:ext cx="3338530" cy="787896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Bent-Up Arrow 11"/>
          <p:cNvSpPr/>
          <p:nvPr/>
        </p:nvSpPr>
        <p:spPr>
          <a:xfrm rot="5400000">
            <a:off x="-1415513" y="2851687"/>
            <a:ext cx="4329130" cy="787896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8763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endParaRPr lang="ar-SA" sz="29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petunjuk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en-US" sz="29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90600" y="417493"/>
            <a:ext cx="67842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Contohi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sunnah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 </a:t>
            </a:r>
          </a:p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285852" y="3886200"/>
            <a:ext cx="6638948" cy="1028696"/>
          </a:xfrm>
          <a:prstGeom prst="roundRect">
            <a:avLst>
              <a:gd name="adj" fmla="val 16667"/>
            </a:avLst>
          </a:prstGeom>
          <a:solidFill>
            <a:srgbClr val="7030A0">
              <a:alpha val="84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Utamakan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sunnah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4-Point Star 4"/>
          <p:cNvSpPr/>
          <p:nvPr/>
        </p:nvSpPr>
        <p:spPr>
          <a:xfrm rot="3055700">
            <a:off x="189070" y="4129448"/>
            <a:ext cx="714380" cy="827266"/>
          </a:xfrm>
          <a:prstGeom prst="star4">
            <a:avLst/>
          </a:prstGeom>
          <a:solidFill>
            <a:srgbClr val="FFFF00"/>
          </a:solidFill>
          <a:ln>
            <a:solidFill>
              <a:srgbClr val="00CC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 rot="7582357">
            <a:off x="8072052" y="4124331"/>
            <a:ext cx="714380" cy="827266"/>
          </a:xfrm>
          <a:prstGeom prst="star4">
            <a:avLst/>
          </a:prstGeom>
          <a:solidFill>
            <a:srgbClr val="FFFF00"/>
          </a:solidFill>
          <a:ln>
            <a:solidFill>
              <a:srgbClr val="00CC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285852" y="2857496"/>
            <a:ext cx="6676794" cy="93610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Peka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berdisiplin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7158" y="5357826"/>
            <a:ext cx="8572528" cy="966774"/>
          </a:xfrm>
          <a:prstGeom prst="roundRect">
            <a:avLst>
              <a:gd name="adj" fmla="val 16667"/>
            </a:avLst>
          </a:prstGeom>
          <a:solidFill>
            <a:srgbClr val="0070C0">
              <a:alpha val="59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aktiviti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dipandu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dibimbingi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kesedaran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pemikiran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waras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Down Arrow 8"/>
          <p:cNvSpPr/>
          <p:nvPr/>
        </p:nvSpPr>
        <p:spPr>
          <a:xfrm rot="2762538">
            <a:off x="6338227" y="2135162"/>
            <a:ext cx="2366033" cy="1073884"/>
          </a:xfrm>
          <a:prstGeom prst="curved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214414" y="1752600"/>
            <a:ext cx="6715172" cy="100013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menginsafi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219200" y="4800600"/>
            <a:ext cx="1294070" cy="590127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00166" y="533400"/>
            <a:ext cx="574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Kelebihan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mengikuti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sunnah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1628756"/>
            <a:ext cx="4214842" cy="107157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Lahirkan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rasa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keistimewaan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357686" y="1914508"/>
            <a:ext cx="4143404" cy="1071570"/>
          </a:xfrm>
          <a:prstGeom prst="roundRect">
            <a:avLst>
              <a:gd name="adj" fmla="val 16667"/>
            </a:avLst>
          </a:prstGeom>
          <a:solidFill>
            <a:srgbClr val="1001D5">
              <a:alpha val="84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Kemerdekaan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sejati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00562" y="1557318"/>
            <a:ext cx="714380" cy="720080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 rot="4249722">
            <a:off x="7586673" y="879533"/>
            <a:ext cx="1531979" cy="1142972"/>
          </a:xfrm>
          <a:prstGeom prst="curved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2986078"/>
            <a:ext cx="4286280" cy="1000132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Keperibadian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luhur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429124" y="3343268"/>
            <a:ext cx="4143404" cy="1000132"/>
          </a:xfrm>
          <a:prstGeom prst="roundRect">
            <a:avLst>
              <a:gd name="adj" fmla="val 16667"/>
            </a:avLst>
          </a:prstGeom>
          <a:solidFill>
            <a:srgbClr val="1001D5">
              <a:alpha val="84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Kesatuan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jitu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7224" y="4572008"/>
            <a:ext cx="6929486" cy="1143008"/>
          </a:xfrm>
          <a:prstGeom prst="roundRect">
            <a:avLst>
              <a:gd name="adj" fmla="val 351"/>
            </a:avLst>
          </a:prstGeom>
          <a:solidFill>
            <a:srgbClr val="0099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Mengangkat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4282" y="1557318"/>
            <a:ext cx="714380" cy="720080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14282" y="2843202"/>
            <a:ext cx="714380" cy="720080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500562" y="2986078"/>
            <a:ext cx="714380" cy="720080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 rot="7582357">
            <a:off x="7331452" y="4476961"/>
            <a:ext cx="714380" cy="827266"/>
          </a:xfrm>
          <a:prstGeom prst="star4">
            <a:avLst/>
          </a:prstGeom>
          <a:solidFill>
            <a:srgbClr val="FFFF00"/>
          </a:solidFill>
          <a:ln>
            <a:solidFill>
              <a:srgbClr val="00CC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18882" y="619780"/>
            <a:ext cx="7153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Hasil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mencontohi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‘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ejak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emilang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’ </a:t>
            </a:r>
            <a:endParaRPr lang="en-US" sz="2800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1763100"/>
            <a:ext cx="4214842" cy="107157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Lahir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personaliti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terpuji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357686" y="2048852"/>
            <a:ext cx="4143404" cy="1071570"/>
          </a:xfrm>
          <a:prstGeom prst="roundRect">
            <a:avLst>
              <a:gd name="adj" fmla="val 16667"/>
            </a:avLst>
          </a:prstGeom>
          <a:solidFill>
            <a:srgbClr val="1001D5">
              <a:alpha val="84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Akidah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mantap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184548" y="1625172"/>
            <a:ext cx="714380" cy="512036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7158" y="3048984"/>
            <a:ext cx="4286280" cy="1000132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istiqamah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500562" y="3406174"/>
            <a:ext cx="4143404" cy="1000132"/>
          </a:xfrm>
          <a:prstGeom prst="roundRect">
            <a:avLst>
              <a:gd name="adj" fmla="val 16667"/>
            </a:avLst>
          </a:prstGeom>
          <a:solidFill>
            <a:srgbClr val="1001D5">
              <a:alpha val="84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tinggi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4406306"/>
            <a:ext cx="4286280" cy="1000132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Pemikiran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matang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500562" y="4763496"/>
            <a:ext cx="4143404" cy="1000132"/>
          </a:xfrm>
          <a:prstGeom prst="roundRect">
            <a:avLst>
              <a:gd name="adj" fmla="val 16667"/>
            </a:avLst>
          </a:prstGeom>
          <a:solidFill>
            <a:srgbClr val="1001D5">
              <a:alpha val="84000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Jasmani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sihat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4613704" y="4507478"/>
            <a:ext cx="714380" cy="512036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4542266" y="3221594"/>
            <a:ext cx="714380" cy="512036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4470828" y="1864272"/>
            <a:ext cx="714380" cy="512036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255986" y="4215972"/>
            <a:ext cx="714380" cy="512036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184548" y="2844372"/>
            <a:ext cx="714380" cy="512036"/>
          </a:xfrm>
          <a:prstGeom prst="downArrow">
            <a:avLst/>
          </a:prstGeom>
          <a:solidFill>
            <a:schemeClr val="bg1"/>
          </a:solidFill>
          <a:ln>
            <a:solidFill>
              <a:srgbClr val="7B25AB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 rot="3055700">
            <a:off x="3760940" y="4959318"/>
            <a:ext cx="714380" cy="827266"/>
          </a:xfrm>
          <a:prstGeom prst="star4">
            <a:avLst/>
          </a:prstGeom>
          <a:solidFill>
            <a:srgbClr val="FFFF00"/>
          </a:solidFill>
          <a:ln>
            <a:solidFill>
              <a:srgbClr val="00CC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 rot="7582357">
            <a:off x="7902956" y="5454267"/>
            <a:ext cx="714380" cy="827266"/>
          </a:xfrm>
          <a:prstGeom prst="star4">
            <a:avLst/>
          </a:prstGeom>
          <a:solidFill>
            <a:srgbClr val="FFFF00"/>
          </a:solidFill>
          <a:ln>
            <a:solidFill>
              <a:srgbClr val="00CC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Snip Same Side Corner Rectangle 2"/>
          <p:cNvSpPr/>
          <p:nvPr/>
        </p:nvSpPr>
        <p:spPr>
          <a:xfrm>
            <a:off x="1143000" y="5500702"/>
            <a:ext cx="7143776" cy="1101550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Cahaya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keredhaan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Ilahi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sejati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42844" y="1219200"/>
            <a:ext cx="6791356" cy="2057400"/>
          </a:xfrm>
          <a:prstGeom prst="rightArrow">
            <a:avLst>
              <a:gd name="adj1" fmla="val 50000"/>
              <a:gd name="adj2" fmla="val 50889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Meneladani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menyeluruh</a:t>
            </a: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mencontohi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Curved Right Arrow 5"/>
          <p:cNvSpPr/>
          <p:nvPr/>
        </p:nvSpPr>
        <p:spPr>
          <a:xfrm rot="20110462">
            <a:off x="909498" y="4964257"/>
            <a:ext cx="1000793" cy="1285860"/>
          </a:xfrm>
          <a:prstGeom prst="curv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352528" y="4286256"/>
            <a:ext cx="6496072" cy="104774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00FF">
              <a:alpha val="4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</a:t>
            </a:r>
            <a:endParaRPr lang="en-US" sz="26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lengkap</a:t>
            </a:r>
            <a:endParaRPr lang="en-US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785786" y="2714620"/>
            <a:ext cx="7500990" cy="1357322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CC0066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meneladani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700" b="1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beberapa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aspek</a:t>
            </a:r>
            <a:r>
              <a:rPr lang="en-US" sz="27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7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endParaRPr lang="ms-MY" sz="27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990600" y="2743200"/>
            <a:ext cx="1143008" cy="1357322"/>
          </a:xfrm>
          <a:prstGeom prst="mathMultiply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7090" y="355937"/>
            <a:ext cx="82187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Qisas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77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786190"/>
            <a:ext cx="9144000" cy="3046988"/>
          </a:xfrm>
          <a:prstGeom prst="rect">
            <a:avLst/>
          </a:prstGeom>
          <a:solidFill>
            <a:srgbClr val="FF0066">
              <a:alpha val="5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raditional Arabic" pitchFamily="2" charset="-78"/>
              </a:rPr>
              <a:t>“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tuntutlah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dengan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harta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yang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kurniakan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kepadamu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akan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kebahagiaan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hari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akhirat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janganlah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kamu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lupakan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bahagianmu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dari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dunia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;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berbuat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baiklah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kepada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orang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lain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sebagaimana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berbuat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baik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kepadamu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;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janganlah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engkau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melakukan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kerosakan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di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muka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bumi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;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sesungguhnya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Allah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tidak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suka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kepada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orang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yang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berbuat</a:t>
            </a:r>
            <a:r>
              <a:rPr lang="en-US" sz="24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 </a:t>
            </a:r>
            <a:r>
              <a:rPr lang="en-US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kerosakan</a:t>
            </a:r>
            <a:r>
              <a:rPr kumimoji="0" lang="en-US" sz="24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raditional Arabic" pitchFamily="2" charset="-78"/>
              </a:rPr>
              <a:t>”.</a:t>
            </a:r>
            <a:endParaRPr kumimoji="0" lang="en-US" sz="240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7876"/>
            <a:ext cx="9144000" cy="2308324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وَابْتَغِ فِيمَا آتَاكَ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الدَّارَ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الآخِرَةَ وَلاَ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تَنسَ نَصِيبَكَ مِنَ الدُّنْيَا وَأَحْسِن كَمَا أَحْسَنَ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إِلَيْكَ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تَبْغِ الْفَسَادَ فِي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الأَرْضِ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لاَ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يُحِبُّ الْمُفْسِدِينَ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2428868"/>
            <a:ext cx="82868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1" y="832105"/>
            <a:ext cx="8515351" cy="1200329"/>
          </a:xfrm>
          <a:prstGeom prst="rect">
            <a:avLst/>
          </a:prstGeom>
          <a:gradFill flip="none" rotWithShape="1">
            <a:gsLst>
              <a:gs pos="100000">
                <a:srgbClr val="FF9900">
                  <a:shade val="30000"/>
                  <a:satMod val="115000"/>
                  <a:alpha val="1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148" r="1631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558225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57364"/>
            <a:ext cx="9144000" cy="2215991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3800" b="1" dirty="0" smtClean="0">
                <a:ln w="317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54152"/>
            <a:ext cx="9144032" cy="1323439"/>
          </a:xfrm>
          <a:prstGeom prst="rect">
            <a:avLst/>
          </a:prstGeom>
          <a:solidFill>
            <a:srgbClr val="FF0066">
              <a:alpha val="5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endParaRPr lang="en-US" sz="40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4572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18608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مُحَمَّدًا عَبْدُهُ وَرَسُوْلُهُ.</a:t>
            </a:r>
            <a:endParaRPr lang="ms-MY" sz="60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77831"/>
            <a:ext cx="9144000" cy="2246769"/>
          </a:xfrm>
          <a:prstGeom prst="rect">
            <a:avLst/>
          </a:prstGeom>
          <a:solidFill>
            <a:srgbClr val="FF0066">
              <a:alpha val="59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ar-SA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4280" y="417493"/>
            <a:ext cx="8191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Nisa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170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18703"/>
            <a:ext cx="9144000" cy="3139321"/>
          </a:xfrm>
          <a:prstGeom prst="rect">
            <a:avLst/>
          </a:prstGeom>
          <a:solidFill>
            <a:srgbClr val="FF0066">
              <a:alpha val="5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(Muhammad S.A.W)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membawa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berimanlah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demikian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amat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baiknya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ingkar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mendatang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kerugian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apa-apa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jualah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langgit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bumi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Bijaksana</a:t>
            </a:r>
            <a:r>
              <a:rPr lang="en-US" sz="2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MY" sz="2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01676"/>
            <a:ext cx="9144000" cy="23083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النَّاسُ قَدْ جَاءَكُمُ الرَّسُولُ بِالْحَقِّ مِن رَّبِّكُمْ فَآمِنُواْ خَيْرًا لَّكُمْ وَإِن تَكْفُرُواْ فَإِنَّ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لِلَّهِ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فِي السَّمَاوَاتِ وَالأَرْضِ وَكَانَ اللهُ عَلِيمًا حَكِيمًا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341293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5677"/>
            <a:ext cx="9144000" cy="2585323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هَذَا النَِّبيِّ الْكَرِيْمِ، سَيِّدِنَا مُحَمَّدٍ وَعَلَى آلِهِ وَصَحْبِهِ، وَمَنْ تَبِعَهُمْ بِإِحْسَانٍ إِلَى يَوْمِ الدِّيْنِ.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52979"/>
            <a:ext cx="9144000" cy="2246769"/>
          </a:xfrm>
          <a:prstGeom prst="rect">
            <a:avLst/>
          </a:prstGeom>
          <a:solidFill>
            <a:srgbClr val="FF0066">
              <a:alpha val="5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23866" y="482025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30440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عِباد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اللهِ، اتَّقُوْا اللهَ، أُوْصِيْكُمْ وَإِيَّايَ بِتَقْوَى اللهِ، فَقَدْ فَازَ الْمُتَّقُوْنَ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70518"/>
            <a:ext cx="9144000" cy="2246769"/>
          </a:xfrm>
          <a:prstGeom prst="rect">
            <a:avLst/>
          </a:prstGeom>
          <a:solidFill>
            <a:srgbClr val="FF0066">
              <a:alpha val="5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agar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558800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33404" y="5286388"/>
            <a:ext cx="8382000" cy="1214446"/>
          </a:xfrm>
          <a:prstGeom prst="round2DiagRect">
            <a:avLst>
              <a:gd name="adj1" fmla="val 2762"/>
              <a:gd name="adj2" fmla="val 0"/>
            </a:avLst>
          </a:prstGeom>
          <a:solidFill>
            <a:srgbClr val="FFC000"/>
          </a:solidFill>
          <a:ln w="28575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mulia</a:t>
            </a:r>
            <a:endParaRPr lang="en-US" sz="28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39552" y="3789040"/>
            <a:ext cx="7920880" cy="1152128"/>
          </a:xfrm>
          <a:prstGeom prst="round2DiagRect">
            <a:avLst>
              <a:gd name="adj1" fmla="val 20595"/>
              <a:gd name="adj2" fmla="val 17154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2800" dirty="0" smtClean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8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2762538">
            <a:off x="5562009" y="2159916"/>
            <a:ext cx="2610837" cy="1259143"/>
          </a:xfrm>
          <a:prstGeom prst="curved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763688" y="1768624"/>
            <a:ext cx="5400600" cy="127937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endParaRPr lang="en-US" sz="28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419096" y="4457704"/>
            <a:ext cx="1143008" cy="12192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8" y="265093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Hayati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ontohi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baginda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menegakkan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syiar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654448" y="2293972"/>
            <a:ext cx="7858180" cy="1000132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CC0066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Akal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fikiran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tajam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609600" y="1214422"/>
            <a:ext cx="7929618" cy="92869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00">
              <a:alpha val="4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Mempunyai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pandangan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jauh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23862" y="3429000"/>
            <a:ext cx="7910538" cy="92869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00">
              <a:alpha val="4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Semangat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juang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tinggi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685800" y="4495800"/>
            <a:ext cx="7848600" cy="1076340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CC0066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mendalam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762000" y="1295400"/>
            <a:ext cx="904056" cy="766754"/>
          </a:xfrm>
          <a:prstGeom prst="rightArrowCallou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MY" sz="3600" dirty="0"/>
          </a:p>
        </p:txBody>
      </p:sp>
      <p:sp>
        <p:nvSpPr>
          <p:cNvPr id="9" name="Right Arrow Callout 8"/>
          <p:cNvSpPr/>
          <p:nvPr/>
        </p:nvSpPr>
        <p:spPr>
          <a:xfrm>
            <a:off x="816428" y="2428876"/>
            <a:ext cx="838200" cy="771524"/>
          </a:xfrm>
          <a:prstGeom prst="rightArrowCallou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MY" sz="3600" dirty="0"/>
          </a:p>
        </p:txBody>
      </p:sp>
      <p:sp>
        <p:nvSpPr>
          <p:cNvPr id="10" name="Right Arrow Callout 9"/>
          <p:cNvSpPr/>
          <p:nvPr/>
        </p:nvSpPr>
        <p:spPr>
          <a:xfrm>
            <a:off x="762000" y="3505200"/>
            <a:ext cx="914400" cy="762000"/>
          </a:xfrm>
          <a:prstGeom prst="rightArrowCallou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MY" sz="3600" dirty="0"/>
          </a:p>
        </p:txBody>
      </p:sp>
      <p:sp>
        <p:nvSpPr>
          <p:cNvPr id="11" name="Right Arrow Callout 10"/>
          <p:cNvSpPr/>
          <p:nvPr/>
        </p:nvSpPr>
        <p:spPr>
          <a:xfrm>
            <a:off x="816496" y="4648200"/>
            <a:ext cx="783704" cy="784282"/>
          </a:xfrm>
          <a:prstGeom prst="rightArrowCallou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MY" sz="3600" dirty="0"/>
          </a:p>
        </p:txBody>
      </p:sp>
      <p:sp>
        <p:nvSpPr>
          <p:cNvPr id="12" name="Snip Same Side Corner Rectangle 11"/>
          <p:cNvSpPr/>
          <p:nvPr/>
        </p:nvSpPr>
        <p:spPr>
          <a:xfrm>
            <a:off x="685800" y="5700706"/>
            <a:ext cx="7858180" cy="92869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00">
              <a:alpha val="4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Tabah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berani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850540" y="5791200"/>
            <a:ext cx="825860" cy="685800"/>
          </a:xfrm>
          <a:prstGeom prst="rightArrowCallou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en-MY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2400" y="214290"/>
            <a:ext cx="8686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kekuatan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            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rohani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jasmani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214414" y="1857364"/>
            <a:ext cx="5589834" cy="1214446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00FF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penebaran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Syiar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</a:t>
            </a:r>
          </a:p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Islam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643174" y="3429000"/>
            <a:ext cx="5168046" cy="1524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00FF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Islam   </a:t>
            </a:r>
          </a:p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bertanggungjawab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</a:p>
          <a:p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agama Allah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1447800" y="3505200"/>
            <a:ext cx="1828800" cy="12192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Curved Down Arrow 6"/>
          <p:cNvSpPr/>
          <p:nvPr/>
        </p:nvSpPr>
        <p:spPr>
          <a:xfrm rot="4343052">
            <a:off x="5857534" y="1132026"/>
            <a:ext cx="2144792" cy="1118847"/>
          </a:xfrm>
          <a:prstGeom prst="curved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178827" y="2607463"/>
            <a:ext cx="1000132" cy="150019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357166"/>
            <a:ext cx="71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47664" y="1700808"/>
            <a:ext cx="6408712" cy="388843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hadrat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S.A.W</a:t>
            </a:r>
            <a:endParaRPr lang="en-MY" sz="2400" dirty="0"/>
          </a:p>
        </p:txBody>
      </p:sp>
      <p:sp>
        <p:nvSpPr>
          <p:cNvPr id="5" name="Sun 4"/>
          <p:cNvSpPr/>
          <p:nvPr/>
        </p:nvSpPr>
        <p:spPr>
          <a:xfrm>
            <a:off x="4139952" y="4365104"/>
            <a:ext cx="1224136" cy="1074420"/>
          </a:xfrm>
          <a:prstGeom prst="sun">
            <a:avLst/>
          </a:prstGeom>
          <a:solidFill>
            <a:srgbClr val="FFC000"/>
          </a:solidFill>
          <a:ln>
            <a:solidFill>
              <a:srgbClr val="00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771800" y="1412776"/>
            <a:ext cx="642942" cy="642942"/>
          </a:xfrm>
          <a:prstGeom prst="smileyFace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7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4380" y="142852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6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7000" r="-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548" y="1072392"/>
            <a:ext cx="8910608" cy="178510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5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5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5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5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5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43154" y="3357562"/>
            <a:ext cx="6672250" cy="3071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1570" y="71414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اَنْ لاَّ إِلهَ إِلاَّ اللهُ وَحْدَهُ لاَ شَرِيْكَ لَهُ،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728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51744"/>
            <a:ext cx="9144000" cy="2246769"/>
          </a:xfrm>
          <a:prstGeom prst="rect">
            <a:avLst/>
          </a:prstGeom>
          <a:solidFill>
            <a:srgbClr val="FF0066">
              <a:alpha val="57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8" y="0"/>
            <a:ext cx="9122312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2214546" y="357166"/>
            <a:ext cx="685804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7256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94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28600" y="1428736"/>
            <a:ext cx="85725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94" y="214290"/>
            <a:ext cx="214310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152400" y="1214422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 l="3397" t="1587" r="2600" b="6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74674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سَيِّدَنَا 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وَعَلَى آلِهِ وَ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َا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بِهِ أَجْمَعِين.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1293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61048"/>
            <a:ext cx="9144000" cy="2062103"/>
          </a:xfrm>
          <a:prstGeom prst="rect">
            <a:avLst/>
          </a:prstGeom>
          <a:solidFill>
            <a:srgbClr val="FF0066">
              <a:alpha val="6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32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34" y="558225"/>
            <a:ext cx="7653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42408"/>
            <a:ext cx="9001124" cy="1938992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عِباد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اللهِ، اتَّقُوْا اللهَ، أُوْصِيْكُمْ وَإِيَّايَ بِتَقْوَى اللهِ، فَقَدْ فَازَ الْمُتَّقُوْنَ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94318"/>
            <a:ext cx="9144000" cy="1815882"/>
          </a:xfrm>
          <a:prstGeom prst="rect">
            <a:avLst/>
          </a:prstGeom>
          <a:solidFill>
            <a:srgbClr val="FF0066">
              <a:alpha val="5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agar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558225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244824" y="1605120"/>
            <a:ext cx="4613176" cy="10618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endParaRPr lang="en-US" sz="26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902024" y="2868896"/>
            <a:ext cx="5184576" cy="171223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5013176"/>
            <a:ext cx="5360640" cy="15841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Perolehi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keberkatan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keredhaan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perlindungan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2400300" y="2400300"/>
            <a:ext cx="685800" cy="914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Striped Right Arrow 7"/>
          <p:cNvSpPr/>
          <p:nvPr/>
        </p:nvSpPr>
        <p:spPr>
          <a:xfrm rot="5400000">
            <a:off x="2439055" y="4418945"/>
            <a:ext cx="774010" cy="108012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679" r="4167" b="345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1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543580"/>
            <a:ext cx="7277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Menjelang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sambutan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aulidur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907704" y="2819400"/>
            <a:ext cx="5904656" cy="897632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kebesaran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371600" y="4267200"/>
            <a:ext cx="7010400" cy="108012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syariat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syiar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95536" y="1902296"/>
            <a:ext cx="3947864" cy="993304"/>
          </a:xfrm>
          <a:prstGeom prst="homePlat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12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Rabiul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Awal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1433H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572755" y="3689534"/>
            <a:ext cx="1010122" cy="63856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1379</Words>
  <Application>Microsoft Office PowerPoint</Application>
  <PresentationFormat>On-screen Show (4:3)</PresentationFormat>
  <Paragraphs>203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jaheat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</cp:revision>
  <dcterms:created xsi:type="dcterms:W3CDTF">2012-02-01T15:40:16Z</dcterms:created>
  <dcterms:modified xsi:type="dcterms:W3CDTF">2012-02-02T05:52:38Z</dcterms:modified>
</cp:coreProperties>
</file>